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7" r:id="rId2"/>
    <p:sldId id="268" r:id="rId3"/>
    <p:sldId id="278" r:id="rId4"/>
    <p:sldId id="279" r:id="rId5"/>
    <p:sldId id="282" r:id="rId6"/>
    <p:sldId id="284" r:id="rId7"/>
    <p:sldId id="280" r:id="rId8"/>
    <p:sldId id="281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12/4/2018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61254"/>
            <a:ext cx="8226490" cy="308376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386585"/>
            <a:ext cx="8229600" cy="13716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50680" y="365125"/>
            <a:ext cx="164592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65125"/>
            <a:ext cx="7624664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"/>
            <a:ext cx="8229600" cy="308152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8" y="3388268"/>
            <a:ext cx="8229600" cy="13716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1" y="1828800"/>
            <a:ext cx="4572000" cy="43481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599" y="1828800"/>
            <a:ext cx="4572000" cy="43481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8448" y="1627258"/>
            <a:ext cx="45720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8448" y="2373284"/>
            <a:ext cx="4572000" cy="384048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627258"/>
            <a:ext cx="45720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373284"/>
            <a:ext cx="4572000" cy="384048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9330" y="457200"/>
            <a:ext cx="3603070" cy="15544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0" y="685800"/>
            <a:ext cx="61022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79330" y="2101850"/>
            <a:ext cx="3603070" cy="18288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96DC-D1E7-4668-A471-A46ECA2AE34F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2712" y="457200"/>
            <a:ext cx="3602736" cy="15544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-1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82712" y="2101850"/>
            <a:ext cx="3602736" cy="1828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799"/>
            <a:ext cx="9601200" cy="4348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85492"/>
            <a:ext cx="609904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19253" y="6385492"/>
            <a:ext cx="982047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CC444FFE-4BDB-4301-83D8-FE8B25E7CF5A}" type="datetime1">
              <a:rPr lang="en-US" smtClean="0"/>
              <a:t>12/4/2018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3532" y="6385492"/>
            <a:ext cx="82886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61254"/>
            <a:ext cx="8226490" cy="2205901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 Monitoring System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7804" y="3157268"/>
            <a:ext cx="11309229" cy="302787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Under the guidance of</a:t>
            </a:r>
          </a:p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SURESH VARMA SIR</a:t>
            </a:r>
            <a:endParaRPr lang="en-US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                                                                                                               M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 Siri Mounica</a:t>
            </a:r>
          </a:p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                                                                                                               P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 Raveena</a:t>
            </a:r>
          </a:p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                                                                                                               Md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 Heena</a:t>
            </a:r>
          </a:p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                                                                                                               P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 Prudhvi Raghav</a:t>
            </a: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Health monitoring is a major issue.</a:t>
            </a:r>
          </a:p>
          <a:p>
            <a:r>
              <a:rPr lang="en-US" dirty="0" smtClean="0"/>
              <a:t>IoT devices monitor the health of the patient over internet.</a:t>
            </a:r>
          </a:p>
          <a:p>
            <a:r>
              <a:rPr lang="en-US" dirty="0" smtClean="0"/>
              <a:t>Advantage of smart devices for Health Experts.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IoT based Health </a:t>
            </a:r>
            <a:r>
              <a:rPr lang="en-US" dirty="0"/>
              <a:t>M</a:t>
            </a:r>
            <a:r>
              <a:rPr lang="en-US" dirty="0" smtClean="0"/>
              <a:t>onitoring System.</a:t>
            </a:r>
          </a:p>
          <a:p>
            <a:r>
              <a:rPr lang="en-US" dirty="0" smtClean="0"/>
              <a:t>Pulse rate and body temperature readings are recorded.</a:t>
            </a:r>
          </a:p>
          <a:p>
            <a:r>
              <a:rPr lang="en-US" dirty="0" smtClean="0"/>
              <a:t>ThingSpeak is the cloud-service used to view this data </a:t>
            </a:r>
            <a:r>
              <a:rPr lang="en-US" dirty="0"/>
              <a:t>over </a:t>
            </a:r>
            <a:r>
              <a:rPr lang="en-US" dirty="0" smtClean="0"/>
              <a:t>internet.</a:t>
            </a:r>
          </a:p>
          <a:p>
            <a:r>
              <a:rPr lang="en-US" dirty="0" smtClean="0"/>
              <a:t>Sends an Email/SMS whenever they are beyond the critical values.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7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 Uno</a:t>
            </a:r>
          </a:p>
          <a:p>
            <a:r>
              <a:rPr lang="en-US" dirty="0" smtClean="0"/>
              <a:t>ESPN8266</a:t>
            </a:r>
          </a:p>
          <a:p>
            <a:r>
              <a:rPr lang="en-US" dirty="0" smtClean="0"/>
              <a:t>LM35 Temperature sensor</a:t>
            </a:r>
          </a:p>
          <a:p>
            <a:r>
              <a:rPr lang="en-US" dirty="0" smtClean="0"/>
              <a:t>Pulse rate sensor</a:t>
            </a:r>
          </a:p>
          <a:p>
            <a:r>
              <a:rPr lang="en-US" dirty="0" smtClean="0"/>
              <a:t>Push button</a:t>
            </a:r>
          </a:p>
          <a:p>
            <a:r>
              <a:rPr lang="en-US" dirty="0" smtClean="0"/>
              <a:t>10K Resistor</a:t>
            </a:r>
          </a:p>
          <a:p>
            <a:r>
              <a:rPr lang="en-US" dirty="0" smtClean="0"/>
              <a:t>Male – Female wires</a:t>
            </a:r>
          </a:p>
          <a:p>
            <a:r>
              <a:rPr lang="en-US" dirty="0" smtClean="0"/>
              <a:t>Breadboard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768" y="2311879"/>
            <a:ext cx="5183571" cy="293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2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UNO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Open-source microcontroller based on microchip ATmega328P.</a:t>
            </a:r>
          </a:p>
          <a:p>
            <a:r>
              <a:rPr lang="en-US" dirty="0" smtClean="0"/>
              <a:t> Consists of 14 digital pins and 6 analog pins.</a:t>
            </a:r>
          </a:p>
          <a:p>
            <a:r>
              <a:rPr lang="en-US" dirty="0" smtClean="0"/>
              <a:t>Programmable with Arduino IDE.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423" y="2881222"/>
            <a:ext cx="3152511" cy="315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5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Pulse rate sensor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The sensor clips onto a fingertip or earlobe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and </a:t>
            </a:r>
            <a:r>
              <a:rPr lang="en-US" dirty="0"/>
              <a:t>plugs right into Arduino.</a:t>
            </a:r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423" y="3079630"/>
            <a:ext cx="2153531" cy="28654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134" y="3150666"/>
            <a:ext cx="2032852" cy="279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29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LM35 Temperature Sensor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sz="2400" dirty="0"/>
              <a:t>ESESP8266</a:t>
            </a: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icro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controller,  to perform Wi-Fi related activities.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ways to work with ESP8266 module.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way is by AT commands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way is by Arduino IDE.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513" y="4541834"/>
            <a:ext cx="3810330" cy="1944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308" y="4681781"/>
            <a:ext cx="3888536" cy="16648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16326" y="2734573"/>
            <a:ext cx="43563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Sensor output is proportional to Temperature.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Output voltage varies by 10mV in response to </a:t>
            </a:r>
            <a:r>
              <a:rPr lang="en-US" dirty="0" smtClean="0"/>
              <a:t>every </a:t>
            </a:r>
            <a:r>
              <a:rPr lang="en-US" dirty="0"/>
              <a:t>rise or fall in temperature.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99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ThingSpeak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93035" y="2325028"/>
            <a:ext cx="4096882" cy="4446707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Collects the data from sensor.</a:t>
            </a:r>
          </a:p>
          <a:p>
            <a:r>
              <a:rPr lang="en-US" dirty="0" smtClean="0"/>
              <a:t>Analyze and visualize the data.</a:t>
            </a:r>
          </a:p>
          <a:p>
            <a:r>
              <a:rPr lang="en-US" dirty="0" smtClean="0"/>
              <a:t>Acts by triggering the reactions.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7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00150"/>
            <a:ext cx="9753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6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rushed Metal 16x9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 brushed metal presentation (widescreen).potx" id="{C4E52658-42BB-4751-AD45-DBF99E6546BE}" vid="{DAEF9E1A-844D-45D9-BB7C-945DFF722FA1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Green brushed metal presentation (widescreen)</Template>
  <TotalTime>200</TotalTime>
  <Words>235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Georgia</vt:lpstr>
      <vt:lpstr>Times New Roman</vt:lpstr>
      <vt:lpstr>Brushed Metal 16x9</vt:lpstr>
      <vt:lpstr>Patient Monitoring System</vt:lpstr>
      <vt:lpstr>Objective</vt:lpstr>
      <vt:lpstr>Introduction</vt:lpstr>
      <vt:lpstr>Components required</vt:lpstr>
      <vt:lpstr>Arduino UNO</vt:lpstr>
      <vt:lpstr>Pulse rate sensor</vt:lpstr>
      <vt:lpstr>PowerPoint Presentation</vt:lpstr>
      <vt:lpstr>ThingSpeak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Patient Monitoring System</dc:title>
  <dc:creator>mattasirimounica@gmail.com</dc:creator>
  <cp:lastModifiedBy>mattasirimounica@gmail.com</cp:lastModifiedBy>
  <cp:revision>13</cp:revision>
  <dcterms:created xsi:type="dcterms:W3CDTF">2018-12-03T17:00:09Z</dcterms:created>
  <dcterms:modified xsi:type="dcterms:W3CDTF">2018-12-04T05:32:39Z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